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66" r:id="rId3"/>
    <p:sldId id="264" r:id="rId4"/>
    <p:sldId id="257" r:id="rId5"/>
    <p:sldId id="265" r:id="rId6"/>
    <p:sldId id="258" r:id="rId7"/>
    <p:sldId id="262" r:id="rId8"/>
    <p:sldId id="261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A4F0E-3B9E-4592-B6BC-6A7EC6BD8EA8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6F901-DCAA-41EA-968B-3B192948F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33AFF-758E-4539-A529-4AA4C0488D7D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2D196-4196-4E7D-B9BB-3BD766E724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GEORGE </a:t>
            </a:r>
            <a:r>
              <a:rPr lang="en-US" dirty="0" smtClean="0"/>
              <a:t>CHILDRESS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434840"/>
          </a:xfrm>
        </p:spPr>
        <p:txBody>
          <a:bodyPr>
            <a:normAutofit fontScale="92500" lnSpcReduction="200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Primary Author of TX DECLARATION OF INDEPENDENCE</a:t>
            </a:r>
          </a:p>
          <a:p>
            <a:r>
              <a:rPr lang="en-US" dirty="0" smtClean="0"/>
              <a:t>Had 4 other co-writers</a:t>
            </a:r>
          </a:p>
          <a:p>
            <a:r>
              <a:rPr lang="en-US" dirty="0" smtClean="0"/>
              <a:t>March 2, 1836</a:t>
            </a:r>
          </a:p>
          <a:p>
            <a:r>
              <a:rPr lang="en-US" dirty="0" smtClean="0"/>
              <a:t>Washington-on-Brazos</a:t>
            </a:r>
          </a:p>
          <a:p>
            <a:r>
              <a:rPr lang="en-US" dirty="0" smtClean="0"/>
              <a:t>Literally written overnight b/c the Battle of the Alamo was being fought in San Antonio</a:t>
            </a:r>
          </a:p>
          <a:p>
            <a:r>
              <a:rPr lang="en-US" dirty="0" smtClean="0"/>
              <a:t>Texas’ needed a temporary gov’t set up quickly</a:t>
            </a:r>
          </a:p>
          <a:p>
            <a:r>
              <a:rPr lang="en-US" dirty="0" smtClean="0"/>
              <a:t>Had a lot of same features as US Dec of Independence</a:t>
            </a:r>
          </a:p>
        </p:txBody>
      </p:sp>
      <p:sp>
        <p:nvSpPr>
          <p:cNvPr id="2" name="AutoShape 2" descr="data:image/jpeg;base64,/9j/4AAQSkZJRgABAQAAAQABAAD/2wCEAAkGBxQTEhQUEhQWFhUXGBgXFxgXGBkYGxsYGBkWGxsfFhwZICggGBonHB4YITEhJikrLi4xFx8zODMsNygtLysBCgoKBQUFDgUFDisZExkrKysrKysrKysrKysrKysrKysrKysrKysrKysrKysrKysrKysrKysrKysrKysrKysrK//AABEIAO0AsAMBIgACEQEDEQH/xAAcAAABBAMBAAAAAAAAAAAAAAAAAwUGBwECBAj/xAA9EAABAwIEAwUGBAUEAgMAAAABAgMRACEEEjFBBVFhBhMicYEHMpGhsfAjQlLRFHLB4fEzYoKSU7I0Q6L/xAAUAQEAAAAAAAAAAAAAAAAAAAAA/8QAFBEBAAAAAAAAAAAAAAAAAAAAAP/aAAwDAQACEQMRAD8AvGiiigKKKKAooooCiig0GFGod2l7fsYZXdpBdc/Smu3txxUs4dRSYMG/LqfKqa7McEdx7ygn3RCnVKJAgkxni6ibwkHY0Eqc9rywbtNgci6JqRcC9p+HdIDySzJjMSFInqoWHrThg+yLaE5Q9lGkNtMIT6AoUY8yajXav2frKS5hw24oX8LaWniOQKCG3Z/SpKdNaC0G3ARIMg1vVQ+zLtGtp7+DdVKCJaImBFyBNxafCfdIULVbYUKDeisTWaAooooCiiigKKKKAooooCiiigKKKKAooooID7YkEYEqE3WhJjkTv0MR61XvZ/taMJh+6QPEVKWoj8ylWvbYBI9KuztJwpOKw7jK9FjnFxcX2vvtXmzieEUytba0qSW1EKC4zJPJUAA9FCAoQYvFBNeG+0lQV+Kk5eYvHmOVWHw/tG2tIIUDI5zNUG1hlFKlhCi2nVYbUpAJiApdggm4k3FjBrdh9SZCXMqTMiYH9z+1BJu0uNQniqXmYEusqMaZlKCV/Ea+Zq/G0wIrz52J7NrxeIaJkN5g4TupCCCSkfoJATm5m2hr0DmoFk1maTC63BoNqKKKAooooCiiigKKKKAorFZoCiitFrjWg3rndxITrUd7SdsWcMPEoTymqs4128xOIVlZGQHcxMdZIAHUmgtriPaZpr3lD1IqsfaB2hw762HmVJLzKjaJC0kpIzcykpEAyIK9LVBMU+pZJWsk7A33+Ca5ipOgInlvtqKCVcIxKFoLeRTrwV4CYBSTIWVgf6gnu5JkG5OWATzcLxeHQuFttoCSDK0F8lU2IQpSUoKbwTNokTMty3SW2w3hlJWkrK3kd6S4lcDKoBMJA5g3+NcaMI5IAadnl3S5gbxlk+cUFx9nu12EQDkXKlRmU4qXFEWGcwBYaAAATYDeWYPjjTmihXm0mLKseRtHmCLfLSuvB45xv/TWU/GPXag9NMvA6GulJqiuBe0N1ow8nMOaddtRVp9nu1LOJEtrBPKfuKCTg1mkkOTSgNBmiiigKKKKAooooCiiufGYoISSSKDOKxIQCVGAKqjtr7QzKmsMZOhVsP3NN/bztit4qbZJ7tJyrWJiTomRaTfzvFQbBsFcgZQkRmWqYHISJhR2TdR20oNHcSVqzOZnFkwAZgyDyIUVTEJAg3nlXYjgShH8QruTrkKczsc1N/8A16WzlPlXSziDh83dEpWTCnCPxeUJIP4SNTAOY7qtAb3Hsoyp0mYmASRcmPeM7k3oOsrbYgoZSolIUFYj8VUHTK2nK2geebU3NKq7SYghQS6pO8NhDQG/hDaQof8AbamgE73zfEnl0O0RvSysGq8JKpkDeQJg/CR6UC6OKvzPeun+Z1wx/LKrVhHFngZDrwI0/FcJ9JVTepOknz8ulduF4aHAsocSMt/Fy28Wk9OdA54fj7wIK3VOZf1KChPmrxDyBGsUon+HfIStlKVKJ8bC+4UCZN0rzIN9iRF6bMTgu7GZCisDQ5PCZt6efSjhzviGkjWTqBaPL1oOl3s0T/8AHX3ir/hODuXrECwUcjv/ABP1psw77jDkpK2nE6ggpUDyWlUbc6lLPERkyLCVoIiCAQNgIIjflNqRxLqXUpS9LqUQAVKIcQkxdDqpJi0hYI00oJd2M9oYXlaxEJXolWiVeU6HpVnYbEBQkRXmXE4QtiQoLRcTBsRHhWPyKNoMwZJBqb9g+2qmSlvEKBbUcqFkglMRZyNAfyqMTChsaC7BWaRwzwUkEUtQFFFFAUUUUGji4E1U3tK7UKJ7hpUWlZ/Sn9/nUz7ccbGHZUZvBgVRC1qeXYytZzEmwGs5r6ARryoM8PwincyQopb8JWQAqCZy5RN3Df0BJMA04YjGhKA22MoBMAEnW1ibKJ1KyJO2UWrOaEBCUjKLJJF4N1FUWzq1OtghIgAyn/DEgmLDc6FR+thQcbpvOuxkeEdAPv5GkmwJNwCBaYmf9wNiOlq6HmiDlkE3sLwR5Vy4gCLm5GuswdvTfegX4diUpUCR7pKhYmIiIk/LlUoGNYUpYslIGXQAGZJyzePlz2rh7G9llYo94SUNgxt441A8ufWpLxv2fFQlpfigAg6G+++50oIM1w1DxKg5lUTbNN5JgJ3NoE1vhMC4lTgbBVFiegJvHPoNJFPeE9nmKKrgJE6zceVtakr3YT8OFOK8AJCUGLiSIOoNBB+6bUkrUXCqwJUV5SANAEpERTEBkUCdLEbyJ+YqSY/iK0pUw6SpTYAJ0JMqJJInb80cjUe4smHLGUkJKDAEp0FgNREH0oOwvwoKGhN4012B/wA1uFHMMpAkyPO9r02YN3VJn0ideutOCXQQLfzDWDoSOmnxoOpp9XiOUEqTkOa8hJ0A31I3HICm3G4QJlTclMSoEXA2195OonYyKdW0wYvcA7XIF4PKOVIIUQklIBiQZtp9Dt8LG1BOfZb2vMjDPm2jaib/AMpnU8jverbSa8z4VfdOoWmQ24QlQzlOW9wVAKKYNxZWhBBq7+wHaH+LwqVKssABYkGDG8WuL0EqooooCtXFQK2pq7S48M4dayQIBoKj9pPGA8+W8xyNxOW6iVTBG1oEyR7w1pl4M0220445dTiQlKZEhJkyLcwL8o601Lzvu+KfFc2g5ZKvW2/lT5AUvmJIESdrZZFkjbnQahsKywkzBJJPulWtuZ0HKtnSAo5rJSRA/wB2txy9accLYaRa8HnpfnH1NcaAMtoJzKG0Tz9J+dBxYhHugJAWdzsk6k7D+9NKmS47AM5iACOUwDThxIqSkrKrkhHxn+ginXsqhKg2pUS45Ga8ZGBe5tJJ8rUFk9n8GGWUISIASItFOyVg00K7Q4VuAp1I2mFR6qiBTk26kiUkEG4INooOnOK2W50rmefQ2nM4qBzrlwvFWXbNuAnlp9QKCJ9ruyiXnu/Q4ttcAHLBmNDff5GKhHH8GoqE3ypyggATqZIG5ABPKatni8BBnl8f3qo8fxHM64AYgnLykEQLbbHyvQMDiFJMEGRI9fOL074fxKlKZEXg77W6/wBDSHG2QhyEmfzAyNSRJI8wbeVZwbsXvYj4Qr4UDmpnYGUyFNHmCdOmt6QWRk6mJ89BMa3G9bOOiGwICU6RzIB39KAq8Ta8g7yZE36g0CTjAC1JSPw1+9JAV4ZIgmBmFzG8U5dgONnB4sFU90spacN8ozH8NXRM89lUiypIcBcsmFAEAGCIg3Frk3vpemnHpQTKTABN9E5VGWxpoCCmf5TQenW1yBW9RT2c8c/isGlRMrQS2s6SpOhg3gpg+tSugDVde2DHlLCGkXUs6ayARIA/Nt8asQ1S/tex6jie7SSlKUDNG4UYynaNLUES4YiUuLUYK5TIA90e+RyMlIj/AG06NJGYydUzbr162+BrTAYYpaZAE5k5jA0EqMfEH4VsUQlRJvYXO14+AtrvQKtqk33udABrSiWh4sogBRPQgTN9dY+FGHQVKA0AEj5XvqP3p0Q3AsItprab/L6UDQ7w3vWloB8WZMFXMX290HT0rPZngmI71IcTCG0K95Qj/iPqbU84ZBudJNhySIinXh7mRSSQdYPkqgZ+I8XxKGG1jDN90tSklKkqUsJAEFVwBmE5RB90jW1P3ZptfeBCgQkoCindtUJlJ+Py2p4MRAsL6UhwWIWsCxNiNwdCaBTiLUJzAZyTCEq3pgw3a9pL68NiGQlSFFGdOmZIncm3W1wRUzb8SY5GR8KTHD2y4XMicxsVZUyR1NA0Ywh5tWUyCCAYM6aEVS/F2lNvKzC8yBfflNX/AIoAAgAf1qvu0XY4urU6lcRcpVe3S9BWqAFTKriALG9zMECxAvXXhyIPI/ewjr8afe1/BG8MnDBAMuJWpZ55VJA101NMeSAoSNcpv5/OY+FAuymct95iNBA6b/0pVJ8KiQJgXMzA1F/SR0FIEnWNBy89qXZWAoibSDJF4Fjr6fA0G3fAZkn0G9506/vSWLYCYST41gQIIgH9RmJCgmOk1kjwkjaBv+XSBsZOlc3EnDrYlQGU3JBRr5zIPqKCZexriZbxamyfBiG5Gsd41eBtmKVGR0FXcDXnTszjyxiC+kkpbWh1aZg9yq61pPJBNxb3hrXopBoMqrzz7QXyvHYneXAiZiCgCB81fEV6GNec+OPKcxroPi/HcVO8JJABj8o203mgc8fiIdhCiAlKEyJEgDMIi0+KaRcTOXS/iVrefPre9ceLeScQ4ExkK1aWGUEgR0pfDYgBOuqSR5g5TJPSANrmgc8OcwBiB7qT1M/Z9K7WjGvQT1mT6ftXHhEQG5vl1A3UBJ119K68IAQACY/pYSJ13/60HcEhIPL9vrr9KUcJgxYiD6C5tSPfc4vtzidZ0pVuxIOhBB16/wBqB2xsqYUArKVJIB5EjUc4ri7PYLFJaLbq0glX4a0CYSOYVY9KWbbDuEWgkg5FJkWIVsR6gVycDTiEoAU8qYv4ZvzHI+UTQSfCIWEjOQpY1ygpBi2h3rs76RTIycQU3cQY0lEHX8xB3G9OjenzoNMSaaeLY9tkS6FmTYIEyRfxHRI86c31Rf8Ax/eoj2sdBwrjpnIn53ASB5kn4UEV7S8TVinAtUJSBlQkGRlBkzGtjt+kxTY02ST4RBO5mT6/8q2KwpEpE3JibyAddYM+hvyrMAEi2l508Pukc/zaa/Cg3LYSVKVaNzNso1M6E6x9KSaahRBEa89hJF94PzrpZAJ5kkEAmwAGhk3uT8K2xCPEpUbmZJOo+/lQcmOEAQbGFCTsRIMc/wC1NWMWSoknXblt/QU/4lUouEw2AQdCqAYv5jSajIPM3/xyoHXBYoAtqcJKO6cZVYe6kRkBixKV+9c2GteheyuL73CsOXOZtNyQSYteLTXnLBLASZSlWRxC8qgoghaXEEHKRIskxI0FXp7LMep7ApUsJCg44mEAJSAFGAlI90ARb60EvNeaOJKAffN5BdJJuLmREAWuTcV6XNebuMZS9iQU5XEqdEj3SkKWE7yDCbqNySaBMEBZO0/+vy9eu9L4dQgEqgkqAjkm/wB9a4y7AOlwNRoOm8xW7JlKlA+6IEXy7nQb0D/hsSCTA5gReEqI93qTb0pzZgKtBSAAfjb5DTqKZ+HEgyqBJmNxGn1madmoGUWJnS5uRMxttHn0oO1NgCepnmcoBidOQpPiuPQwjO4bAwE7qVrlHXWTsBSeIxyGkKWswhIsYmTJASP1KtUA4zxZeIczqEJEhCf0g8+ajaTQWB2O4yXQA7AUuVJjeCRbqPnUyaQPpVfezRprEtvYZyQtBDqIOUlKpCsptBSrX+cGk2vaB3a1Ij+IbSopS6mElYFs0EQdNRE60FlJTWy3gBVcYj2mf+PDmf8AcoCT/wARUt7O4D+LaQ+67nQ4MwSgZE9QoSSSIggmKBUOLxCsjUhH5lnTayY1PyqF+1Di6PDgmCMrZzvKG7gHhTy8MlR6lIp17Y9v0MpOH4eRmEpU8kDIjYhrZa9fFoI3NqqpSv67nfmTv1oOvhjwBIJgEWj15/etPAuR4RJyiJtoN/Obf7qjja4Mj7FO+EMiQbXECQb6f+tA6odzHMTMwrS82kGIgafOsOqkiBA94iRzvr0A3pFtzMZsCqAdvOOt6yqwSoxeCrXSAbeZHyoE3ie4UMw8KJmRHiUYCRoSbmLyAeVR4pM8uVOnEl6ImRaY0JAgedpprmg68CYS8dwlChPNDqTf471dPscw60YNYUDBcKkE/mSpKfFEmL5heDbQVTGDTBWDAzNDaSJW2bXuauL2MoSMPiMi86e/i8giG2xCkkQnmEiQARQWCaoDjWEAx+Nb1u4b2iT5R+er/NVD25aQjiYKkrHeN5QRmgk+LxRYJhKhAIMmTMCgr0LzBETdCZJiZIEnqCfWuxqNARBUCb6hNtN964gMpKVTCVKGlrTl68j1pdh3LFzaNI3Jm/Lege8M/lgkCc0GesG36jPyHWl3OJNtplaymb2MqJMpkJIk2i146VFcRxE6IEWiYBNzO+hneuFbhUZUSTvmkn/HlQd3GeKKfUJJCEWQnQAcyBvt5etN4V961kp5TpyNa0CjbpF0kgwRIJBg6iQdDyrUHpQBTizwDFKSFpYcUk3CgkER9aBvI+/8V2J41iAz/DpeWGZUru0mJKzJkjxET+WY1pHEYNaB40KSOakqTflJpAo+7UGDYADStDSnwjr/AHisH59KARW6FlMEGP7c60SPv71/tQo+VA74LHkCVCASQN5Midbg/Wu1IJjKRG+bmMosfKTyqNz9z+1KsvFOmh2BImg6MWozqOc/GIPlekHkxbfX4gH1rZ53Ny0GtgIED0rGKXJNgNI12AFArg5KXejYA9Voirt9kCUnBqcSjJ3jq1KE6qsCRyEiwqk8IB3bpkSVNJE293vFm529zz61fPstZy8Nw5/Ukq0AsSYmNTG9BLDVXe2JlSF4XEJXATmlJVAUtBStMA2JyhY5wqrSqN+0Hg/8TgXWwnMoDMkdR6jadwOdqCjseyC8sJCSlcOJXJPhhQMSbzAJ1jLTViHZsNOfyp0xuJzhSxmSpDhSc9lZHYHjkDRwXsCA4NKZidjfX+nK+2ooE1CsT9/tW5Vt/b5bXrAH3+1AH7+zQnrynn9NPrWK6+FN53WkGYU4kHyJH96Cf9guwaHAl7EJzaKCDZKRNs0e8r5CrVRg0JEBIsNNNfLypPhrKUpypAAFh6D967P3+lA08U4E04kpKAdYkTtGh1nrXnviSEIedQi6ELWlN5skkQCdRtJ5VePtC48cLg1KQYdc/Da6KUPEoDfKJPnFUCLWG1h5f1oCawqg9KIJoMTRP3aiPKshNBiP81maD93o++dBsD9zWy16eW/0pOKyAowAJJsBMSTAHzigc8M+G20rTPepzuNAAHM6ohDeYEEFICVSn83eRXpPg+DDLLTSRAQhKQBoIAFUb2X4UHscw0E5shClKkZA2yohJFpMqSrWxkVfwFBmtVitqKDz32n4WnDY15pwlLayfEbw04CZ8R/KSDOv4Ziovim1JWpK0hKwSFgAABQMGI2kbf1q8ParwEOMjFJzd5hwSQkTnQdUkSAOc8p51UnGMLmQh5PiAQgLM6pOZLSjaZhKm1H9SE6BYoGRVaj7+zWyjG8fYrEjl9RGlxz9bUGoH3enHgCQcSwDf8RPyM03fe9dfCnsjzahsoH60HpDhi/CN9/idulq6c14+7morwHioCAFGNAPnXF7Ru0v8PhcjaoexGZKI1S2LLX8wkdVdKCvvaJ2iGLxZKDLTILTR2N/xFDmCoJjmEVEVK+4reRtYCLR+2lq1UaDHp9BW+asISN9bcr1ifKgCfv+1E/f+KxI+/3oFBsTWPvU1gnyomg6sG1mVBBsFHaZCVEfOPs0vwtmVFYVlyAHNCbKVKUGDrHiVH+yuNtYEkwbEGdp3qTcH4atTjTSW3FKBzrKIBSpRyhQzGMybJHI5zqRQWD7HmXFJecIQhhJDTKUNpRJT761x4lH3R4iSCV3NWXTb2e4UMNh22RcpT4lbqWbrUeZUok+tOVAUUUUCbzYUCkgEEQQdCDqDzEfWqU7WcBbwWIdJVCXVSlChlZUwuS4lTkfhlKoCRFoa2Bi76aO0vAW8Y1kcAkELbV+labg/uN6DzZxDDd2UworbWnO0siM6LXI2UDZQ2IO0TxKqYcTwTiXlYTFMnvCSorZTbMq4dZQAALA5kD3xE+ICYtjMIppWVcaZgUGUqSZhSDaUna07GCKDnrYORBFt5/etQKCKCwuyvHkFv8AEUBkkqEaJAm09NOdQ/jnGlYp1Tq9xlSkwcqBOUed5PMqPSm3ObwYkQdrbjqOlA+FBsVc6zAj7NJz51kqoNgev1orAV50GgDWfuf8UR50XoMRpQkeVKqRESdtvM/OnPgnB+9zuLKkMNDM64AbCJyp5rP/AORc7SG3BeHyFuqByoSpSRa5TqYJkgGB1UpPJUWt7N+AuT/EPlJSmQyMsEFUZ1FRGZQB8CQdIVzpp7PdlzilNKCncN3KkOZUpiEFBCW0KnwuATMjRzrNWywylKQlIASBAAsABsKBSiiigKKKKAooooGDtV2ZaxqEhwQpBJQrkSIPT1IMa1TmL4a4MmFxeHUl1MgqQQcxM+Nm0AqAuCQlWSVBJAI9BU2ca4M1iEgOJ8QnKtNlomJyqGmgkaGBIoPNHE+HOMEFd0qPhcAICjyvdKtfCrkYkCa4Vj70+m9W1xfsticI4o+LFMOSFIKApB5BbYEIMk+6nLcnwkXhyuAsYmVYJXdLGrL5JSJOgcuUQbeKRMeIUET+9ayny+Nd/E+EvMGHmlo6keH/ALiU1wpvy86DYIrRVq2PofvlQRHL60Gqa2FYCaFWF7fCg3HlFbJNO3A+yuKxUFlk5P8AyufhtjzUq5HkDUu4RwDB4Zae9bd4i7AV+E3mYRrlso/iXESZAjQUEd7P9mFP5XX1BjDEpAcWcpWdktTr/NEDaanvBeDKxqGgwnuMECYBSDmSmJkGe8K3MxKiYITMHNNPHA+y68QsYjHoJUP9Nt3KcoBBH4YJQ3oLAkzqTap0hsCwFAhgMEhpAQgWG5uSeaibknnXVRRQFFFFAUUUUBRRRQFFFFBgio3xfsVhni6pKe6cdAC1tgDMAZ8SfdV5kTYVJaKCtU9meK4eENYlDrKcwhSAtZSoCy0rIDkEQBmFlG9MnFOzsAKxHC2SVZ1Kdwy1tZUCLupA8CiDYSvRQnnchFYKaCg08I4asx3fEmiSQBlS5JBuEA+NUb+ERvXPi+B8OaVDr+ORBheZhoZJiM51SDzjavQJZBiQLdKTGAbiO7RBAB8IuE6A2uBJjlNBSTfZ7AycmHxuIF4X3rLbagMsqzIVceIAa71IOEdnnEmcLwrDNKATLmIVnV71wgkKC/DfNI1q0kMgaAfAVvloII12Oxb+X+OxedsA/hNpCADmtChAgpF7am0VLsBwtDQASJUBGdUKWf5lamu6igKKKKDBFZorBoM0UU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048000" cy="410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BURNET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0" y="1905000"/>
            <a:ext cx="4038600" cy="4434840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Ad Interim President of TX during Revolution</a:t>
            </a:r>
          </a:p>
          <a:p>
            <a:r>
              <a:rPr lang="en-US" dirty="0" smtClean="0"/>
              <a:t>Member of 1833 Convention</a:t>
            </a:r>
          </a:p>
          <a:p>
            <a:r>
              <a:rPr lang="en-US" dirty="0" smtClean="0"/>
              <a:t>Involved in Convention of 1836 that drafted TX declaration </a:t>
            </a:r>
            <a:r>
              <a:rPr lang="en-US" smtClean="0"/>
              <a:t>of independence</a:t>
            </a:r>
            <a:endParaRPr lang="en-US" dirty="0" smtClean="0"/>
          </a:p>
        </p:txBody>
      </p:sp>
      <p:pic>
        <p:nvPicPr>
          <p:cNvPr id="6147" name="Picture 3" descr="BUR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3429000" cy="399926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LORENZO DE ZAVALA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Ad Interim </a:t>
            </a:r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(temporary)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Vice-President of Republic of TX</a:t>
            </a:r>
          </a:p>
          <a:p>
            <a:r>
              <a:rPr lang="en-US" dirty="0"/>
              <a:t>March 2, 1836</a:t>
            </a:r>
          </a:p>
          <a:p>
            <a:r>
              <a:rPr lang="en-US" dirty="0"/>
              <a:t>Washington-on-Brazos</a:t>
            </a:r>
          </a:p>
          <a:p>
            <a:r>
              <a:rPr lang="en-US" dirty="0"/>
              <a:t>Texas’ needed a temporary gov’t set up </a:t>
            </a:r>
            <a:r>
              <a:rPr lang="en-US" dirty="0" smtClean="0"/>
              <a:t>quickly b/c </a:t>
            </a:r>
            <a:r>
              <a:rPr lang="en-US" dirty="0"/>
              <a:t>the Battle of the Alamo was being fought in San </a:t>
            </a:r>
            <a:r>
              <a:rPr lang="en-US" dirty="0" smtClean="0"/>
              <a:t>Antonio</a:t>
            </a:r>
          </a:p>
          <a:p>
            <a:r>
              <a:rPr lang="en-US" dirty="0" smtClean="0"/>
              <a:t>David Burnet was ad interim President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97625"/>
            <a:ext cx="3441290" cy="453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8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FANNIN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343400" y="1447800"/>
            <a:ext cx="4343400" cy="4434840"/>
          </a:xfrm>
        </p:spPr>
        <p:txBody>
          <a:bodyPr>
            <a:normAutofit fontScale="925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Commander of TX Army at Goliad (Massacre)</a:t>
            </a:r>
          </a:p>
          <a:p>
            <a:r>
              <a:rPr lang="en-US" dirty="0" smtClean="0"/>
              <a:t>Fought at Battle of Gonzalez in Oct 1835</a:t>
            </a:r>
          </a:p>
          <a:p>
            <a:r>
              <a:rPr lang="en-US" dirty="0" smtClean="0"/>
              <a:t>April 1836, was in charge of 450 troops at Battle of Goliad</a:t>
            </a:r>
          </a:p>
          <a:p>
            <a:r>
              <a:rPr lang="en-US" dirty="0" smtClean="0"/>
              <a:t>Houston ordered him to retreat</a:t>
            </a:r>
          </a:p>
          <a:p>
            <a:r>
              <a:rPr lang="en-US" dirty="0" smtClean="0"/>
              <a:t>He delayed which caused his surrender and execution of all troops (Goliad Massacre)</a:t>
            </a:r>
          </a:p>
        </p:txBody>
      </p:sp>
      <p:pic>
        <p:nvPicPr>
          <p:cNvPr id="1026" name="Picture 2" descr="Jamesfann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2819400" cy="4229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HOUSTON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48200" y="1371600"/>
            <a:ext cx="4038600" cy="5334000"/>
          </a:xfrm>
        </p:spPr>
        <p:txBody>
          <a:bodyPr>
            <a:normAutofit fontScale="85000" lnSpcReduction="100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Commander in Chief of TX Armies </a:t>
            </a:r>
          </a:p>
          <a:p>
            <a:r>
              <a:rPr lang="en-US" dirty="0" smtClean="0"/>
              <a:t>Constitution of 1836 named him overall Commander of TX Armies</a:t>
            </a:r>
          </a:p>
          <a:p>
            <a:r>
              <a:rPr lang="en-US" dirty="0" smtClean="0"/>
              <a:t>After Alamo defeat, he trained all TX armies</a:t>
            </a:r>
          </a:p>
          <a:p>
            <a:r>
              <a:rPr lang="en-US" dirty="0" smtClean="0"/>
              <a:t>Was not always popular b/c he refused to fight</a:t>
            </a:r>
          </a:p>
          <a:p>
            <a:r>
              <a:rPr lang="en-US" dirty="0" smtClean="0"/>
              <a:t>He strategically fought at right moment, and defeated Santa Anna at Battle of San Jacinto winning TX its independence</a:t>
            </a:r>
          </a:p>
          <a:p>
            <a:r>
              <a:rPr lang="en-US" dirty="0" smtClean="0"/>
              <a:t>Later became TX first and third president</a:t>
            </a:r>
          </a:p>
        </p:txBody>
      </p:sp>
      <p:pic>
        <p:nvPicPr>
          <p:cNvPr id="2050" name="Picture 2" descr="Houston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3276600" cy="42325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ANNA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President/Dictator of Mexico </a:t>
            </a:r>
            <a:r>
              <a:rPr lang="en-US" sz="18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(eleven times)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and Commander of MX Armies</a:t>
            </a:r>
          </a:p>
          <a:p>
            <a:r>
              <a:rPr lang="en-US" dirty="0" smtClean="0"/>
              <a:t>Led attack and defeated TX at Battle of Alamo </a:t>
            </a:r>
          </a:p>
          <a:p>
            <a:r>
              <a:rPr lang="en-US" dirty="0" smtClean="0"/>
              <a:t>He was captured by Houston and defeated at Battle of San Jacinto</a:t>
            </a:r>
          </a:p>
          <a:p>
            <a:r>
              <a:rPr lang="en-US" dirty="0" smtClean="0"/>
              <a:t>Died in poverty </a:t>
            </a:r>
          </a:p>
        </p:txBody>
      </p:sp>
      <p:pic>
        <p:nvPicPr>
          <p:cNvPr id="1026" name="Picture 2" descr="santa-anna-portr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52600"/>
            <a:ext cx="3048000" cy="397478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00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JUAN SEGUIN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175" indent="-3175">
              <a:buNone/>
            </a:pP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Tejano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Captain in TX Army</a:t>
            </a:r>
          </a:p>
          <a:p>
            <a:r>
              <a:rPr lang="en-US" dirty="0" err="1" smtClean="0"/>
              <a:t>Tejano</a:t>
            </a:r>
            <a:r>
              <a:rPr lang="en-US" dirty="0" smtClean="0"/>
              <a:t> – of MX descent but loyal to TX and considers it home</a:t>
            </a:r>
          </a:p>
          <a:p>
            <a:r>
              <a:rPr lang="en-US" dirty="0" smtClean="0"/>
              <a:t>Sent to search for recruits (help) during Alamo so he survived</a:t>
            </a:r>
          </a:p>
          <a:p>
            <a:r>
              <a:rPr lang="en-US" dirty="0" smtClean="0"/>
              <a:t>Helped Houston win at Battle of San Jacinto</a:t>
            </a:r>
          </a:p>
        </p:txBody>
      </p:sp>
      <p:pic>
        <p:nvPicPr>
          <p:cNvPr id="3074" name="Picture 2" descr="juan_segui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637" y="1447800"/>
            <a:ext cx="3720963" cy="44747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TRAVIS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48200" y="1646075"/>
            <a:ext cx="4038600" cy="4830925"/>
          </a:xfrm>
        </p:spPr>
        <p:txBody>
          <a:bodyPr>
            <a:normAutofit fontScale="925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Lieutenant Colonel of TX Regular Army at </a:t>
            </a:r>
            <a:b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Battle of Alamo</a:t>
            </a:r>
          </a:p>
          <a:p>
            <a:r>
              <a:rPr lang="en-US" dirty="0" smtClean="0"/>
              <a:t>Arrested at Anahuac</a:t>
            </a:r>
          </a:p>
          <a:p>
            <a:r>
              <a:rPr lang="en-US" dirty="0" smtClean="0"/>
              <a:t>Part of War Party at Consultation</a:t>
            </a:r>
          </a:p>
          <a:p>
            <a:r>
              <a:rPr lang="en-US" dirty="0" smtClean="0"/>
              <a:t>Commander at Alamo after Bowie became too sick</a:t>
            </a:r>
          </a:p>
          <a:p>
            <a:r>
              <a:rPr lang="en-US" dirty="0" smtClean="0"/>
              <a:t>Sent famous letter for help</a:t>
            </a:r>
          </a:p>
          <a:p>
            <a:r>
              <a:rPr lang="en-US" dirty="0" smtClean="0"/>
              <a:t>Killed at Alamo</a:t>
            </a:r>
          </a:p>
        </p:txBody>
      </p:sp>
      <p:pic>
        <p:nvPicPr>
          <p:cNvPr id="4098" name="Picture 2" descr="trav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399"/>
            <a:ext cx="3124200" cy="417591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BOWIE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Commander of Private Army</a:t>
            </a:r>
          </a:p>
          <a:p>
            <a:r>
              <a:rPr lang="en-US" dirty="0" smtClean="0"/>
              <a:t>Had reputation as a good knife fighter (Bowie knife)</a:t>
            </a:r>
          </a:p>
          <a:p>
            <a:r>
              <a:rPr lang="en-US" dirty="0" smtClean="0"/>
              <a:t>Married daughter of vice governor of TX</a:t>
            </a:r>
          </a:p>
          <a:p>
            <a:r>
              <a:rPr lang="en-US" dirty="0" smtClean="0"/>
              <a:t>Died in his bed at Alamo, too sick to fight, passed command to Travis</a:t>
            </a:r>
          </a:p>
        </p:txBody>
      </p:sp>
      <p:pic>
        <p:nvPicPr>
          <p:cNvPr id="5122" name="Picture 2" descr="Bow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399" y="1371600"/>
            <a:ext cx="3255305" cy="46238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CROCKET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48200" y="1920085"/>
            <a:ext cx="4038600" cy="4434840"/>
          </a:xfrm>
        </p:spPr>
        <p:txBody>
          <a:bodyPr>
            <a:normAutofit fontScale="92500"/>
          </a:bodyPr>
          <a:lstStyle/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Frontiersman, TN Congressman</a:t>
            </a:r>
          </a:p>
          <a:p>
            <a:r>
              <a:rPr lang="en-US" dirty="0" smtClean="0"/>
              <a:t>Claimed to kill 100 bears in one year</a:t>
            </a:r>
          </a:p>
          <a:p>
            <a:r>
              <a:rPr lang="en-US" dirty="0" smtClean="0"/>
              <a:t>Fought among privates at Alamo although offered a commander position</a:t>
            </a:r>
          </a:p>
          <a:p>
            <a:r>
              <a:rPr lang="en-US" dirty="0" smtClean="0"/>
              <a:t>One of few to survive Alamo but later executed</a:t>
            </a:r>
          </a:p>
          <a:p>
            <a:r>
              <a:rPr lang="en-US" dirty="0" smtClean="0"/>
              <a:t>Fought with Travis and Bowie</a:t>
            </a:r>
          </a:p>
        </p:txBody>
      </p:sp>
      <p:pic>
        <p:nvPicPr>
          <p:cNvPr id="4099" name="Picture 3" descr="harding-davy-crockett-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199"/>
            <a:ext cx="3429000" cy="417145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403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GEORGE CHILDRESS</vt:lpstr>
      <vt:lpstr>LORENZO DE ZAVALA</vt:lpstr>
      <vt:lpstr>JAMES FANNIN</vt:lpstr>
      <vt:lpstr>SAM HOUSTON</vt:lpstr>
      <vt:lpstr>SANTA ANNA</vt:lpstr>
      <vt:lpstr>JUAN SEGUIN</vt:lpstr>
      <vt:lpstr>WILLIAM TRAVIS</vt:lpstr>
      <vt:lpstr>JAMES BOWIE</vt:lpstr>
      <vt:lpstr>DAVID CROCKET</vt:lpstr>
      <vt:lpstr>DAVID BURNET</vt:lpstr>
    </vt:vector>
  </TitlesOfParts>
  <Company>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ANNA</dc:title>
  <dc:creator>RISD</dc:creator>
  <cp:lastModifiedBy>Windows User</cp:lastModifiedBy>
  <cp:revision>42</cp:revision>
  <dcterms:created xsi:type="dcterms:W3CDTF">2010-11-11T18:05:26Z</dcterms:created>
  <dcterms:modified xsi:type="dcterms:W3CDTF">2014-11-17T15:10:21Z</dcterms:modified>
</cp:coreProperties>
</file>